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 snapToObjects="1">
      <p:cViewPr>
        <p:scale>
          <a:sx n="25" d="100"/>
          <a:sy n="25" d="100"/>
        </p:scale>
        <p:origin x="-1806" y="-10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28914"/>
            <a:ext cx="7772400" cy="1470025"/>
          </a:xfrm>
        </p:spPr>
        <p:txBody>
          <a:bodyPr/>
          <a:lstStyle/>
          <a:p>
            <a:r>
              <a:rPr>
                <a:solidFill>
                  <a:srgbClr val="0000FF"/>
                </a:solidFill>
              </a:rPr>
              <a:t>Software Quality Management (SQM) Module-1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009900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By J.JAGADEESAN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BSC Final Year, AAGASC, </a:t>
            </a:r>
            <a:r>
              <a:rPr lang="en-US" dirty="0" err="1" smtClean="0">
                <a:solidFill>
                  <a:srgbClr val="FF0000"/>
                </a:solidFill>
              </a:rPr>
              <a:t>Karaikal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29.01.2025</a:t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Chapter 1: The Software Quality Challenge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125" y="1600200"/>
            <a:ext cx="4888524" cy="4870938"/>
          </a:xfrm>
        </p:spPr>
        <p:txBody>
          <a:bodyPr>
            <a:noAutofit/>
          </a:bodyPr>
          <a:lstStyle/>
          <a:p>
            <a:pPr>
              <a:buNone/>
            </a:pPr>
            <a:r>
              <a:rPr sz="2100"/>
              <a:t>• Importance of specialized Software Quality Assurance (SQA) texts.</a:t>
            </a:r>
          </a:p>
          <a:p>
            <a:pPr>
              <a:buNone/>
            </a:pPr>
            <a:r>
              <a:rPr sz="2100"/>
              <a:t>• Unique characteristics of software requiring distinct QA methods:</a:t>
            </a:r>
          </a:p>
          <a:p>
            <a:pPr>
              <a:buNone/>
            </a:pPr>
            <a:r>
              <a:rPr sz="2100"/>
              <a:t>   - High complexity</a:t>
            </a:r>
          </a:p>
          <a:p>
            <a:pPr>
              <a:buNone/>
            </a:pPr>
            <a:r>
              <a:rPr sz="2100"/>
              <a:t>   - Invisibility of defects</a:t>
            </a:r>
          </a:p>
          <a:p>
            <a:pPr>
              <a:buNone/>
            </a:pPr>
            <a:r>
              <a:rPr sz="2100"/>
              <a:t>   - Limited defect detection opportunities.</a:t>
            </a:r>
          </a:p>
          <a:p>
            <a:pPr>
              <a:buNone/>
            </a:pPr>
            <a:r>
              <a:rPr sz="2100"/>
              <a:t>• Challenges in professional software environments:</a:t>
            </a:r>
          </a:p>
          <a:p>
            <a:pPr>
              <a:buNone/>
            </a:pPr>
            <a:r>
              <a:rPr sz="2100"/>
              <a:t>   - Contractual obligations</a:t>
            </a:r>
          </a:p>
          <a:p>
            <a:pPr>
              <a:buNone/>
            </a:pPr>
            <a:r>
              <a:rPr sz="2100"/>
              <a:t>   - Team coordination and maintenance.</a:t>
            </a:r>
          </a:p>
          <a:p>
            <a:endParaRPr sz="2100"/>
          </a:p>
        </p:txBody>
      </p:sp>
      <p:pic>
        <p:nvPicPr>
          <p:cNvPr id="5122" name="Picture 2" descr="How AIT Elevates Software Testing Challenges? – AIT Global India Pvt. Ltd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96649" y="2374215"/>
            <a:ext cx="3780065" cy="37800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Everything You Need to Know About Quality Assurance Engineers"/>
          <p:cNvPicPr>
            <a:picLocks noChangeAspect="1" noChangeArrowheads="1"/>
          </p:cNvPicPr>
          <p:nvPr/>
        </p:nvPicPr>
        <p:blipFill>
          <a:blip r:embed="rId2"/>
          <a:srcRect l="47943"/>
          <a:stretch>
            <a:fillRect/>
          </a:stretch>
        </p:blipFill>
        <p:spPr bwMode="auto">
          <a:xfrm>
            <a:off x="5317988" y="1600200"/>
            <a:ext cx="3368812" cy="364013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Uniqueness of Software Quality Assurance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60788" cy="4525963"/>
          </a:xfrm>
        </p:spPr>
        <p:txBody>
          <a:bodyPr>
            <a:normAutofit fontScale="85000" lnSpcReduction="20000"/>
          </a:bodyPr>
          <a:lstStyle/>
          <a:p>
            <a:r>
              <a:t>• Complexity: Millions of operational possibilities compared to a few thousand in hardware.</a:t>
            </a:r>
          </a:p>
          <a:p>
            <a:r>
              <a:t>• Invisibility: Defects cannot be identified visually as in physical products.</a:t>
            </a:r>
          </a:p>
          <a:p>
            <a:r>
              <a:t>• Detection phases:</a:t>
            </a:r>
          </a:p>
          <a:p>
            <a:r>
              <a:t>   - Development: Main phase for defect detection.</a:t>
            </a:r>
          </a:p>
          <a:p>
            <a:r>
              <a:t>   - Manufacturing: Limited to replication, not testing.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Environments for SQA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• SQA developed for diverse needs:</a:t>
            </a:r>
          </a:p>
          <a:p>
            <a:r>
              <a:t>   - Students, hobbyists, professionals, and organizations.</a:t>
            </a:r>
          </a:p>
          <a:p>
            <a:r>
              <a:t>• Focus on professional software development due to higher stakes:</a:t>
            </a:r>
          </a:p>
          <a:p>
            <a:r>
              <a:t>   - Contractual requirements</a:t>
            </a:r>
          </a:p>
          <a:p>
            <a:r>
              <a:t>   - Customer-supplier relationships</a:t>
            </a:r>
          </a:p>
          <a:p>
            <a:r>
              <a:t>   - Collaboration between teams.</a:t>
            </a:r>
          </a:p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Summary and Key Takeaways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• Software QA differs from other QA due to its unique challenges.</a:t>
            </a:r>
          </a:p>
          <a:p>
            <a:r>
              <a:t>• Professional environments demand rigorous SQA methods:</a:t>
            </a:r>
          </a:p>
          <a:p>
            <a:r>
              <a:t>   - Defined processes</a:t>
            </a:r>
          </a:p>
          <a:p>
            <a:r>
              <a:t>   - Collaboration and coordination.</a:t>
            </a:r>
          </a:p>
          <a:p>
            <a:r>
              <a:t>• Importance of early defect detection during development.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 descr="Thank You Stock Photos, Images and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0" name="AutoShape 4" descr="Thank You Stock Photos, Images and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462" name="Picture 6" descr="Thank You Stock Photos, Images and Backgrounds for Free Downloa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89075" y="1461867"/>
            <a:ext cx="6550025" cy="41547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229</Words>
  <Application>Microsoft Macintosh PowerPoint</Application>
  <PresentationFormat>On-screen Show (4:3)</PresentationFormat>
  <Paragraphs>32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Software Quality Management (SQM) Module-1</vt:lpstr>
      <vt:lpstr>Chapter 1: The Software Quality Challenge</vt:lpstr>
      <vt:lpstr>Uniqueness of Software Quality Assurance</vt:lpstr>
      <vt:lpstr>Environments for SQA Methods</vt:lpstr>
      <vt:lpstr>Summary and Key Takeaways</vt:lpstr>
      <vt:lpstr>Slide 6</vt:lpstr>
    </vt:vector>
  </TitlesOfParts>
  <Manager/>
  <Company/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Software Quality Management (SQM) Module-1</dc:title>
  <dc:subject/>
  <dc:creator/>
  <cp:keywords/>
  <dc:description>generated using python-pptx</dc:description>
  <cp:lastModifiedBy>Jagadeesan</cp:lastModifiedBy>
  <cp:revision>4</cp:revision>
  <dcterms:created xsi:type="dcterms:W3CDTF">2013-01-27T09:14:16Z</dcterms:created>
  <dcterms:modified xsi:type="dcterms:W3CDTF">2025-01-29T09:21:26Z</dcterms:modified>
  <cp:category/>
</cp:coreProperties>
</file>